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9" r:id="rId3"/>
    <p:sldId id="258" r:id="rId4"/>
    <p:sldId id="257" r:id="rId5"/>
    <p:sldId id="260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6AFE1-F901-435A-B5FB-2EDBA02DBC14}" type="datetimeFigureOut">
              <a:rPr lang="en-US" smtClean="0"/>
              <a:pPr/>
              <a:t>3/26/2017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BBCE4-AFC3-47DC-A97D-4CBD95588A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6AFE1-F901-435A-B5FB-2EDBA02DBC14}" type="datetimeFigureOut">
              <a:rPr lang="en-US" smtClean="0"/>
              <a:pPr/>
              <a:t>3/26/2017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BBCE4-AFC3-47DC-A97D-4CBD95588A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6AFE1-F901-435A-B5FB-2EDBA02DBC14}" type="datetimeFigureOut">
              <a:rPr lang="en-US" smtClean="0"/>
              <a:pPr/>
              <a:t>3/26/2017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BBCE4-AFC3-47DC-A97D-4CBD95588A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6AFE1-F901-435A-B5FB-2EDBA02DBC14}" type="datetimeFigureOut">
              <a:rPr lang="en-US" smtClean="0"/>
              <a:pPr/>
              <a:t>3/26/2017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BBCE4-AFC3-47DC-A97D-4CBD95588A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6AFE1-F901-435A-B5FB-2EDBA02DBC14}" type="datetimeFigureOut">
              <a:rPr lang="en-US" smtClean="0"/>
              <a:pPr/>
              <a:t>3/26/2017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BBCE4-AFC3-47DC-A97D-4CBD95588A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6AFE1-F901-435A-B5FB-2EDBA02DBC14}" type="datetimeFigureOut">
              <a:rPr lang="en-US" smtClean="0"/>
              <a:pPr/>
              <a:t>3/26/2017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BBCE4-AFC3-47DC-A97D-4CBD95588A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6AFE1-F901-435A-B5FB-2EDBA02DBC14}" type="datetimeFigureOut">
              <a:rPr lang="en-US" smtClean="0"/>
              <a:pPr/>
              <a:t>3/26/2017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BBCE4-AFC3-47DC-A97D-4CBD95588A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6AFE1-F901-435A-B5FB-2EDBA02DBC14}" type="datetimeFigureOut">
              <a:rPr lang="en-US" smtClean="0"/>
              <a:pPr/>
              <a:t>3/26/2017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BBCE4-AFC3-47DC-A97D-4CBD95588A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6AFE1-F901-435A-B5FB-2EDBA02DBC14}" type="datetimeFigureOut">
              <a:rPr lang="en-US" smtClean="0"/>
              <a:pPr/>
              <a:t>3/26/2017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BBCE4-AFC3-47DC-A97D-4CBD95588A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6AFE1-F901-435A-B5FB-2EDBA02DBC14}" type="datetimeFigureOut">
              <a:rPr lang="en-US" smtClean="0"/>
              <a:pPr/>
              <a:t>3/26/2017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BBCE4-AFC3-47DC-A97D-4CBD95588A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6AFE1-F901-435A-B5FB-2EDBA02DBC14}" type="datetimeFigureOut">
              <a:rPr lang="en-US" smtClean="0"/>
              <a:pPr/>
              <a:t>3/26/2017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BBCE4-AFC3-47DC-A97D-4CBD95588A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6AFE1-F901-435A-B5FB-2EDBA02DBC14}" type="datetimeFigureOut">
              <a:rPr lang="en-US" smtClean="0"/>
              <a:pPr/>
              <a:t>3/26/2017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BBCE4-AFC3-47DC-A97D-4CBD95588A1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gif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9.gif"/><Relationship Id="rId2" Type="http://schemas.openxmlformats.org/officeDocument/2006/relationships/audio" Target="file:///C:\Users\ADMIN\Desktop\NUOC%20VAN%20LANG%20-%20MINH%202015\dmlh%2000_01_02-.mp3" TargetMode="External"/><Relationship Id="rId1" Type="http://schemas.openxmlformats.org/officeDocument/2006/relationships/audio" Target="file:///C:\Documents%20and%20Settings\Administrator\Desktop\dong%20mau%20lac%20hong%20ppt.MP3" TargetMode="Externa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gif"/><Relationship Id="rId9" Type="http://schemas.openxmlformats.org/officeDocument/2006/relationships/image" Target="../media/image1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8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-24"/>
            <a:chExt cx="5760" cy="4368"/>
          </a:xfrm>
        </p:grpSpPr>
        <p:grpSp>
          <p:nvGrpSpPr>
            <p:cNvPr id="3" name="Group 159"/>
            <p:cNvGrpSpPr>
              <a:grpSpLocks/>
            </p:cNvGrpSpPr>
            <p:nvPr/>
          </p:nvGrpSpPr>
          <p:grpSpPr bwMode="auto">
            <a:xfrm>
              <a:off x="0" y="-24"/>
              <a:ext cx="5760" cy="4368"/>
              <a:chOff x="0" y="-24"/>
              <a:chExt cx="5760" cy="4368"/>
            </a:xfrm>
          </p:grpSpPr>
          <p:pic>
            <p:nvPicPr>
              <p:cNvPr id="2075" name="Picture 160" descr="ttrtrtr1151380670"/>
              <p:cNvPicPr>
                <a:picLocks noChangeAspect="1" noChangeArrowheads="1" noCrop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0" y="-24"/>
                <a:ext cx="5760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6" name="Picture 161" descr="ttrtrtr1151380670"/>
              <p:cNvPicPr>
                <a:picLocks noChangeAspect="1" noChangeArrowheads="1" noCrop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 rot="5400000">
                <a:off x="3504" y="2064"/>
                <a:ext cx="432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7" name="Picture 162" descr="ttrtrtr1151380670"/>
              <p:cNvPicPr>
                <a:picLocks noChangeAspect="1" noChangeArrowheads="1" noCrop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 rot="-5400000">
                <a:off x="-2088" y="2088"/>
                <a:ext cx="4320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8" name="Picture 163" descr="ttrtrtr1151380670"/>
              <p:cNvPicPr>
                <a:picLocks noChangeAspect="1" noChangeArrowheads="1" noCrop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0" y="4200"/>
                <a:ext cx="5760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4" name="Group 164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pic>
            <p:nvPicPr>
              <p:cNvPr id="2067" name="Picture 165" descr="flower[1][1][1][1]"/>
              <p:cNvPicPr>
                <a:picLocks noChangeAspect="1" noChangeArrowheads="1" noCrop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0" y="0"/>
                <a:ext cx="5760" cy="3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8" name="Picture 166" descr="flower[1][1][1][1]"/>
              <p:cNvPicPr>
                <a:picLocks noChangeAspect="1" noChangeArrowheads="1" noCrop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0" y="3942"/>
                <a:ext cx="5760" cy="3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9" name="Picture 167" descr="flower[1][1][1][1]"/>
              <p:cNvPicPr>
                <a:picLocks noChangeAspect="1" noChangeArrowheads="1" noCrop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-5400000">
                <a:off x="-1971" y="1971"/>
                <a:ext cx="4320" cy="3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0" name="Picture 168" descr="flower[1][1][1][1]"/>
              <p:cNvPicPr>
                <a:picLocks noChangeAspect="1" noChangeArrowheads="1" noCrop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-5400000">
                <a:off x="3411" y="1971"/>
                <a:ext cx="4320" cy="3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1" name="Picture 169" descr="012"/>
              <p:cNvPicPr>
                <a:picLocks noChangeAspect="1" noChangeArrowheads="1" noCrop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0" y="0"/>
                <a:ext cx="816" cy="7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2" name="Picture 170" descr="012"/>
              <p:cNvPicPr>
                <a:picLocks noChangeAspect="1" noChangeArrowheads="1" noCrop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0" y="3597"/>
                <a:ext cx="816" cy="7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3" name="Picture 171" descr="012"/>
              <p:cNvPicPr>
                <a:picLocks noChangeAspect="1" noChangeArrowheads="1" noCrop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 rot="10800000">
                <a:off x="4944" y="0"/>
                <a:ext cx="816" cy="7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4" name="Picture 172" descr="012"/>
              <p:cNvPicPr>
                <a:picLocks noChangeAspect="1" noChangeArrowheads="1" noCrop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 rot="10800000">
                <a:off x="4944" y="3597"/>
                <a:ext cx="816" cy="7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pic>
        <p:nvPicPr>
          <p:cNvPr id="2051" name="Picture 173" descr="465af31824312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24400" y="4705350"/>
            <a:ext cx="1112838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174" descr="465af31824312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31163" y="4114800"/>
            <a:ext cx="1112837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175" descr="Picture7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05200" y="4800600"/>
            <a:ext cx="10588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176" descr="Picture7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86600" y="4953000"/>
            <a:ext cx="10588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177" descr="Picture7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057400" y="5334000"/>
            <a:ext cx="10588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178" descr="Picture7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38200" y="4953000"/>
            <a:ext cx="10588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179" descr="Picture7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81600" y="4953000"/>
            <a:ext cx="10588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80" descr="465af31824312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47800" y="4705350"/>
            <a:ext cx="1112838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81" descr="465af31824312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19400" y="4876800"/>
            <a:ext cx="1112838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182" descr="465af31824312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3600" y="4705350"/>
            <a:ext cx="1112838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184" descr="465af31824312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0" y="4705350"/>
            <a:ext cx="1112838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2" name="Picture 185" descr="465af31824312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0400" y="4876800"/>
            <a:ext cx="1112838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WordArt 6"/>
          <p:cNvSpPr>
            <a:spLocks noChangeArrowheads="1" noChangeShapeType="1" noTextEdit="1"/>
          </p:cNvSpPr>
          <p:nvPr/>
        </p:nvSpPr>
        <p:spPr bwMode="auto">
          <a:xfrm>
            <a:off x="1157288" y="1066800"/>
            <a:ext cx="6843712" cy="57912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 TIỂU HỌC ĐÔ THỊ VIỆT HƯNG</a:t>
            </a:r>
            <a:endParaRPr lang="en-US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3400" y="3505200"/>
            <a:ext cx="82296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endParaRPr lang="en-US" sz="2400" kern="10" dirty="0" smtClean="0">
              <a:ln w="9525">
                <a:solidFill>
                  <a:srgbClr val="FF0000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en-US" sz="42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NHIỆT LIỆT CHÀO MỪNG CÁC THẦY CÔ GIÁO VỀ DỰ GIỜ  </a:t>
            </a:r>
            <a:endParaRPr lang="en-US" sz="42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00" y="1524000"/>
            <a:ext cx="4419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00B0F0"/>
                </a:solidFill>
              </a:rPr>
              <a:t>TOÁN</a:t>
            </a:r>
          </a:p>
          <a:p>
            <a:pPr algn="ctr"/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  <a:endParaRPr lang="en-US" sz="6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2438400"/>
            <a:ext cx="426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1. </a:t>
            </a:r>
            <a:r>
              <a:rPr lang="en-US" sz="4000" dirty="0" err="1" smtClean="0"/>
              <a:t>Viết</a:t>
            </a:r>
            <a:r>
              <a:rPr lang="en-US" sz="4000" dirty="0" smtClean="0"/>
              <a:t> </a:t>
            </a:r>
            <a:r>
              <a:rPr lang="en-US" sz="4000" dirty="0" err="1" smtClean="0"/>
              <a:t>theo</a:t>
            </a:r>
            <a:r>
              <a:rPr lang="en-US" sz="4000" dirty="0" smtClean="0"/>
              <a:t> </a:t>
            </a:r>
            <a:r>
              <a:rPr lang="en-US" sz="4000" dirty="0" err="1" smtClean="0"/>
              <a:t>mẫu</a:t>
            </a:r>
            <a:r>
              <a:rPr lang="en-US" sz="4000" dirty="0"/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04800"/>
            <a:ext cx="899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396" y="152400"/>
          <a:ext cx="8991604" cy="6477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3004"/>
                <a:gridCol w="1295398"/>
                <a:gridCol w="685800"/>
                <a:gridCol w="685800"/>
                <a:gridCol w="685800"/>
                <a:gridCol w="762000"/>
                <a:gridCol w="762000"/>
                <a:gridCol w="762000"/>
                <a:gridCol w="762000"/>
                <a:gridCol w="685800"/>
                <a:gridCol w="762002"/>
              </a:tblGrid>
              <a:tr h="523240"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Đọc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Viết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Lớp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triệu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Lớp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nghìn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Lớp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đơn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vị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92456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Hàng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trăm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triệu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Hàng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chục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triệu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Hàng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triệu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Hàng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trăm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nghìn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Hàng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chục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nghìn</a:t>
                      </a:r>
                      <a:endParaRPr lang="en-US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Hàng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</a:t>
                      </a:r>
                      <a:r>
                        <a:rPr lang="en-US" dirty="0" err="1" smtClean="0"/>
                        <a:t>hìn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Hàng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trăm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Hàng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chục</a:t>
                      </a:r>
                      <a:endParaRPr lang="en-US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Hàng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đơn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vị</a:t>
                      </a:r>
                      <a:endParaRPr lang="en-US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00B0F0"/>
                          </a:solidFill>
                        </a:rPr>
                        <a:t>Ba</a:t>
                      </a:r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00B0F0"/>
                          </a:solidFill>
                        </a:rPr>
                        <a:t>trăm</a:t>
                      </a:r>
                      <a:r>
                        <a:rPr lang="en-US" baseline="0" dirty="0" smtClean="0">
                          <a:solidFill>
                            <a:srgbClr val="00B0F0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rgbClr val="00B0F0"/>
                          </a:solidFill>
                        </a:rPr>
                        <a:t>mười</a:t>
                      </a:r>
                      <a:r>
                        <a:rPr lang="en-US" baseline="0" dirty="0" smtClean="0">
                          <a:solidFill>
                            <a:srgbClr val="00B0F0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rgbClr val="00B0F0"/>
                          </a:solidFill>
                        </a:rPr>
                        <a:t>lăm</a:t>
                      </a:r>
                      <a:r>
                        <a:rPr lang="en-US" baseline="0" dirty="0" smtClean="0">
                          <a:solidFill>
                            <a:srgbClr val="00B0F0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rgbClr val="00B0F0"/>
                          </a:solidFill>
                        </a:rPr>
                        <a:t>triệu</a:t>
                      </a:r>
                      <a:r>
                        <a:rPr lang="en-US" baseline="0" dirty="0" smtClean="0">
                          <a:solidFill>
                            <a:srgbClr val="00B0F0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rgbClr val="00B0F0"/>
                          </a:solidFill>
                        </a:rPr>
                        <a:t>bảy</a:t>
                      </a:r>
                      <a:r>
                        <a:rPr lang="en-US" baseline="0" dirty="0" smtClean="0">
                          <a:solidFill>
                            <a:srgbClr val="00B0F0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rgbClr val="00B0F0"/>
                          </a:solidFill>
                        </a:rPr>
                        <a:t>trăm</a:t>
                      </a:r>
                      <a:endParaRPr lang="en-US" baseline="0" dirty="0" smtClean="0">
                        <a:solidFill>
                          <a:srgbClr val="00B0F0"/>
                        </a:solidFill>
                      </a:endParaRPr>
                    </a:p>
                    <a:p>
                      <a:r>
                        <a:rPr lang="en-US" baseline="0" dirty="0" err="1" smtClean="0">
                          <a:solidFill>
                            <a:srgbClr val="00B0F0"/>
                          </a:solidFill>
                        </a:rPr>
                        <a:t>nghìn</a:t>
                      </a:r>
                      <a:r>
                        <a:rPr lang="en-US" baseline="0" dirty="0" smtClean="0">
                          <a:solidFill>
                            <a:srgbClr val="00B0F0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rgbClr val="00B0F0"/>
                          </a:solidFill>
                        </a:rPr>
                        <a:t>tám</a:t>
                      </a:r>
                      <a:r>
                        <a:rPr lang="en-US" baseline="0" dirty="0" smtClean="0">
                          <a:solidFill>
                            <a:srgbClr val="00B0F0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rgbClr val="00B0F0"/>
                          </a:solidFill>
                        </a:rPr>
                        <a:t>trăm</a:t>
                      </a:r>
                      <a:r>
                        <a:rPr lang="en-US" baseline="0" dirty="0" smtClean="0">
                          <a:solidFill>
                            <a:srgbClr val="00B0F0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rgbClr val="00B0F0"/>
                          </a:solidFill>
                        </a:rPr>
                        <a:t>linh</a:t>
                      </a:r>
                      <a:r>
                        <a:rPr lang="en-US" baseline="0" dirty="0" smtClean="0">
                          <a:solidFill>
                            <a:srgbClr val="00B0F0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rgbClr val="00B0F0"/>
                          </a:solidFill>
                        </a:rPr>
                        <a:t>sáu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Tám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trăm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nămmươi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triệu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trăm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linh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bốn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nghìn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chín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trăm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16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403210715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295400" y="23622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315700806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95600" y="2209800"/>
            <a:ext cx="7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667000" y="2362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3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52800" y="2362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1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038600" y="2362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5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00600" y="2362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7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638800" y="23622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0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00800" y="2362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0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62800" y="2362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8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848600" y="2286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0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458200" y="2286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6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95400" y="38862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850304900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038600" y="38862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2743200" y="3886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3429000" y="3886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4800600" y="3886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5638800" y="3886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6400800" y="3886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7086600" y="3886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7848600" y="3886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8458200" y="3886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2743200" y="5638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3429000" y="5638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4114800" y="5638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4800600" y="5638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5638800" y="5638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6400800" y="5638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7086600" y="5638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7772400" y="5638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8534400" y="5638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2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609600"/>
            <a:ext cx="8534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2. </a:t>
            </a:r>
            <a:r>
              <a:rPr lang="en-US" sz="4000" dirty="0" err="1" smtClean="0"/>
              <a:t>Đọc</a:t>
            </a:r>
            <a:r>
              <a:rPr lang="en-US" sz="4000" dirty="0" smtClean="0"/>
              <a:t> </a:t>
            </a:r>
            <a:r>
              <a:rPr lang="en-US" sz="4000" dirty="0" err="1" smtClean="0"/>
              <a:t>các</a:t>
            </a:r>
            <a:r>
              <a:rPr lang="en-US" sz="4000" dirty="0" smtClean="0"/>
              <a:t> </a:t>
            </a:r>
            <a:r>
              <a:rPr lang="en-US" sz="4000" dirty="0" err="1" smtClean="0"/>
              <a:t>số</a:t>
            </a:r>
            <a:r>
              <a:rPr lang="en-US" sz="4000" dirty="0" smtClean="0"/>
              <a:t> </a:t>
            </a:r>
            <a:r>
              <a:rPr lang="en-US" sz="4000" dirty="0" err="1" smtClean="0"/>
              <a:t>sau</a:t>
            </a:r>
            <a:r>
              <a:rPr lang="en-US" sz="4000" dirty="0" smtClean="0"/>
              <a:t>:</a:t>
            </a:r>
          </a:p>
          <a:p>
            <a:r>
              <a:rPr lang="en-US" sz="4000" dirty="0" smtClean="0"/>
              <a:t>32 640 507;     8 500 658;     830 402 906</a:t>
            </a:r>
          </a:p>
          <a:p>
            <a:r>
              <a:rPr lang="en-US" sz="4000" dirty="0" smtClean="0"/>
              <a:t>85 000 120;   178 320 005;    1 000 001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28600"/>
            <a:ext cx="5257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3. </a:t>
            </a:r>
            <a:r>
              <a:rPr lang="en-US" sz="4000" dirty="0" err="1" smtClean="0"/>
              <a:t>Viết</a:t>
            </a:r>
            <a:r>
              <a:rPr lang="en-US" sz="4000" dirty="0" smtClean="0"/>
              <a:t> </a:t>
            </a:r>
            <a:r>
              <a:rPr lang="en-US" sz="4000" dirty="0" err="1" smtClean="0"/>
              <a:t>các</a:t>
            </a:r>
            <a:r>
              <a:rPr lang="en-US" sz="4000" dirty="0" smtClean="0"/>
              <a:t> </a:t>
            </a:r>
            <a:r>
              <a:rPr lang="en-US" sz="4000" dirty="0" err="1" smtClean="0"/>
              <a:t>số</a:t>
            </a:r>
            <a:r>
              <a:rPr lang="en-US" sz="4000" dirty="0" smtClean="0"/>
              <a:t> </a:t>
            </a:r>
            <a:r>
              <a:rPr lang="en-US" sz="4000" dirty="0" err="1" smtClean="0"/>
              <a:t>sau</a:t>
            </a:r>
            <a:r>
              <a:rPr lang="en-US" sz="4000" dirty="0" smtClean="0"/>
              <a:t>: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914400"/>
            <a:ext cx="8610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lphaLcParenR"/>
            </a:pPr>
            <a:r>
              <a:rPr lang="en-US" sz="2400" dirty="0" err="1" smtClean="0"/>
              <a:t>Sáu</a:t>
            </a:r>
            <a:r>
              <a:rPr lang="en-US" sz="2400" dirty="0" smtClean="0"/>
              <a:t> </a:t>
            </a:r>
            <a:r>
              <a:rPr lang="en-US" sz="2400" dirty="0" err="1" smtClean="0"/>
              <a:t>trăm</a:t>
            </a:r>
            <a:r>
              <a:rPr lang="en-US" sz="2400" dirty="0" smtClean="0"/>
              <a:t> </a:t>
            </a:r>
            <a:r>
              <a:rPr lang="en-US" sz="2400" dirty="0" err="1" smtClean="0"/>
              <a:t>mười</a:t>
            </a:r>
            <a:r>
              <a:rPr lang="en-US" sz="2400" dirty="0" smtClean="0"/>
              <a:t> </a:t>
            </a:r>
            <a:r>
              <a:rPr lang="en-US" sz="2400" dirty="0" err="1" smtClean="0"/>
              <a:t>ba</a:t>
            </a:r>
            <a:r>
              <a:rPr lang="en-US" sz="2400" dirty="0" smtClean="0"/>
              <a:t> </a:t>
            </a:r>
            <a:r>
              <a:rPr lang="en-US" sz="2400" dirty="0" err="1" smtClean="0"/>
              <a:t>triệu</a:t>
            </a:r>
            <a:r>
              <a:rPr lang="en-US" sz="2400" dirty="0" smtClean="0"/>
              <a:t> </a:t>
            </a:r>
          </a:p>
          <a:p>
            <a:pPr marL="342900" indent="-342900">
              <a:buAutoNum type="alphaLcParenR"/>
            </a:pPr>
            <a:r>
              <a:rPr lang="en-US" sz="2400" dirty="0" smtClean="0"/>
              <a:t> </a:t>
            </a:r>
            <a:r>
              <a:rPr lang="en-US" sz="2400" dirty="0" err="1" smtClean="0"/>
              <a:t>Một</a:t>
            </a:r>
            <a:r>
              <a:rPr lang="en-US" sz="2400" dirty="0" smtClean="0"/>
              <a:t> </a:t>
            </a:r>
            <a:r>
              <a:rPr lang="en-US" sz="2400" dirty="0" err="1" smtClean="0"/>
              <a:t>trăm</a:t>
            </a:r>
            <a:r>
              <a:rPr lang="en-US" sz="2400" dirty="0" smtClean="0"/>
              <a:t> </a:t>
            </a:r>
            <a:r>
              <a:rPr lang="en-US" sz="2400" dirty="0" err="1" smtClean="0"/>
              <a:t>ba</a:t>
            </a:r>
            <a:r>
              <a:rPr lang="en-US" sz="2400" dirty="0" smtClean="0"/>
              <a:t> </a:t>
            </a:r>
            <a:r>
              <a:rPr lang="en-US" sz="2400" dirty="0" err="1" smtClean="0"/>
              <a:t>mươi</a:t>
            </a:r>
            <a:r>
              <a:rPr lang="en-US" sz="2400" dirty="0" smtClean="0"/>
              <a:t> </a:t>
            </a:r>
            <a:r>
              <a:rPr lang="en-US" sz="2400" dirty="0" err="1" smtClean="0"/>
              <a:t>mốt</a:t>
            </a:r>
            <a:r>
              <a:rPr lang="en-US" sz="2400" dirty="0" smtClean="0"/>
              <a:t> </a:t>
            </a:r>
            <a:r>
              <a:rPr lang="en-US" sz="2400" dirty="0" err="1" smtClean="0"/>
              <a:t>triệu</a:t>
            </a:r>
            <a:r>
              <a:rPr lang="en-US" sz="2400" dirty="0" smtClean="0"/>
              <a:t> </a:t>
            </a:r>
            <a:r>
              <a:rPr lang="en-US" sz="2400" dirty="0" err="1" smtClean="0"/>
              <a:t>bốn</a:t>
            </a:r>
            <a:r>
              <a:rPr lang="en-US" sz="2400" dirty="0" smtClean="0"/>
              <a:t> </a:t>
            </a:r>
            <a:r>
              <a:rPr lang="en-US" sz="2400" dirty="0" err="1" smtClean="0"/>
              <a:t>trăm</a:t>
            </a:r>
            <a:r>
              <a:rPr lang="en-US" sz="2400" dirty="0" smtClean="0"/>
              <a:t> </a:t>
            </a:r>
            <a:r>
              <a:rPr lang="en-US" sz="2400" dirty="0" err="1" smtClean="0"/>
              <a:t>linh</a:t>
            </a:r>
            <a:r>
              <a:rPr lang="en-US" sz="2400" dirty="0" smtClean="0"/>
              <a:t> </a:t>
            </a:r>
            <a:r>
              <a:rPr lang="en-US" sz="2400" dirty="0" err="1" smtClean="0"/>
              <a:t>năm</a:t>
            </a:r>
            <a:r>
              <a:rPr lang="en-US" sz="2400" dirty="0" smtClean="0"/>
              <a:t> </a:t>
            </a:r>
            <a:r>
              <a:rPr lang="en-US" sz="2400" dirty="0" err="1" smtClean="0"/>
              <a:t>nghìn</a:t>
            </a:r>
            <a:r>
              <a:rPr lang="en-US" sz="2400" dirty="0" smtClean="0"/>
              <a:t>;</a:t>
            </a:r>
          </a:p>
          <a:p>
            <a:pPr marL="342900" indent="-342900">
              <a:buAutoNum type="alphaLcParenR"/>
            </a:pPr>
            <a:r>
              <a:rPr lang="en-US" sz="2400" dirty="0" err="1" smtClean="0"/>
              <a:t>Năm</a:t>
            </a:r>
            <a:r>
              <a:rPr lang="en-US" sz="2400" dirty="0" smtClean="0"/>
              <a:t> </a:t>
            </a:r>
            <a:r>
              <a:rPr lang="en-US" sz="2400" dirty="0" err="1" smtClean="0"/>
              <a:t>trăm</a:t>
            </a:r>
            <a:r>
              <a:rPr lang="en-US" sz="2400" dirty="0" smtClean="0"/>
              <a:t> </a:t>
            </a:r>
            <a:r>
              <a:rPr lang="en-US" sz="2400" dirty="0" err="1" smtClean="0"/>
              <a:t>mười</a:t>
            </a:r>
            <a:r>
              <a:rPr lang="en-US" sz="2400" dirty="0" smtClean="0"/>
              <a:t> </a:t>
            </a:r>
            <a:r>
              <a:rPr lang="en-US" sz="2400" dirty="0" err="1" smtClean="0"/>
              <a:t>hai</a:t>
            </a:r>
            <a:r>
              <a:rPr lang="en-US" sz="2400" dirty="0" smtClean="0"/>
              <a:t> </a:t>
            </a:r>
            <a:r>
              <a:rPr lang="en-US" sz="2400" dirty="0" err="1" smtClean="0"/>
              <a:t>trệu</a:t>
            </a:r>
            <a:r>
              <a:rPr lang="en-US" sz="2400" dirty="0" smtClean="0"/>
              <a:t> </a:t>
            </a:r>
            <a:r>
              <a:rPr lang="en-US" sz="2400" dirty="0" err="1" smtClean="0"/>
              <a:t>ba</a:t>
            </a:r>
            <a:r>
              <a:rPr lang="en-US" sz="2400" dirty="0" smtClean="0"/>
              <a:t> </a:t>
            </a:r>
            <a:r>
              <a:rPr lang="en-US" sz="2400" dirty="0" err="1" smtClean="0"/>
              <a:t>trăm</a:t>
            </a:r>
            <a:r>
              <a:rPr lang="en-US" sz="2400" dirty="0" smtClean="0"/>
              <a:t> </a:t>
            </a:r>
            <a:r>
              <a:rPr lang="en-US" sz="2400" dirty="0" err="1" smtClean="0"/>
              <a:t>hai</a:t>
            </a:r>
            <a:r>
              <a:rPr lang="en-US" sz="2400" dirty="0" smtClean="0"/>
              <a:t> </a:t>
            </a:r>
            <a:r>
              <a:rPr lang="en-US" sz="2400" dirty="0" err="1" smtClean="0"/>
              <a:t>mươi</a:t>
            </a:r>
            <a:r>
              <a:rPr lang="en-US" sz="2400" dirty="0" smtClean="0"/>
              <a:t> </a:t>
            </a:r>
            <a:r>
              <a:rPr lang="en-US" sz="2400" dirty="0" err="1" smtClean="0"/>
              <a:t>sáu</a:t>
            </a:r>
            <a:r>
              <a:rPr lang="en-US" sz="2400" dirty="0" smtClean="0"/>
              <a:t> </a:t>
            </a:r>
            <a:r>
              <a:rPr lang="en-US" sz="2400" dirty="0" err="1" smtClean="0"/>
              <a:t>nghìn</a:t>
            </a:r>
            <a:r>
              <a:rPr lang="en-US" sz="2400" dirty="0" smtClean="0"/>
              <a:t> </a:t>
            </a:r>
            <a:r>
              <a:rPr lang="en-US" sz="2400" dirty="0" err="1" smtClean="0"/>
              <a:t>một</a:t>
            </a:r>
            <a:r>
              <a:rPr lang="en-US" sz="2400" dirty="0" smtClean="0"/>
              <a:t> </a:t>
            </a:r>
            <a:r>
              <a:rPr lang="en-US" sz="2400" dirty="0" err="1" smtClean="0"/>
              <a:t>trăm</a:t>
            </a:r>
            <a:r>
              <a:rPr lang="en-US" sz="2400" dirty="0" smtClean="0"/>
              <a:t> </a:t>
            </a:r>
            <a:r>
              <a:rPr lang="en-US" sz="2400" dirty="0" err="1" smtClean="0"/>
              <a:t>linh</a:t>
            </a:r>
            <a:r>
              <a:rPr lang="en-US" sz="2400" dirty="0" smtClean="0"/>
              <a:t> </a:t>
            </a:r>
            <a:r>
              <a:rPr lang="en-US" sz="2400" dirty="0" err="1" smtClean="0"/>
              <a:t>ba</a:t>
            </a:r>
            <a:r>
              <a:rPr lang="en-US" sz="2400" dirty="0" smtClean="0"/>
              <a:t>;</a:t>
            </a:r>
          </a:p>
          <a:p>
            <a:pPr marL="342900" indent="-342900">
              <a:buAutoNum type="alphaLcParenR"/>
            </a:pPr>
            <a:r>
              <a:rPr lang="en-US" sz="2400" dirty="0" err="1" smtClean="0"/>
              <a:t>Tám</a:t>
            </a:r>
            <a:r>
              <a:rPr lang="en-US" sz="2400" dirty="0" smtClean="0"/>
              <a:t> </a:t>
            </a:r>
            <a:r>
              <a:rPr lang="en-US" sz="2400" dirty="0" err="1" smtClean="0"/>
              <a:t>mươi</a:t>
            </a:r>
            <a:r>
              <a:rPr lang="en-US" sz="2400" dirty="0" smtClean="0"/>
              <a:t> </a:t>
            </a:r>
            <a:r>
              <a:rPr lang="en-US" sz="2400" dirty="0" err="1" smtClean="0"/>
              <a:t>sáu</a:t>
            </a:r>
            <a:r>
              <a:rPr lang="en-US" sz="2400" dirty="0" smtClean="0"/>
              <a:t> </a:t>
            </a:r>
            <a:r>
              <a:rPr lang="en-US" sz="2400" dirty="0" err="1" smtClean="0"/>
              <a:t>triệu</a:t>
            </a:r>
            <a:r>
              <a:rPr lang="en-US" sz="2400" dirty="0" smtClean="0"/>
              <a:t> </a:t>
            </a:r>
            <a:r>
              <a:rPr lang="en-US" sz="2400" dirty="0" err="1" smtClean="0"/>
              <a:t>không</a:t>
            </a:r>
            <a:r>
              <a:rPr lang="en-US" sz="2400" dirty="0" smtClean="0"/>
              <a:t> </a:t>
            </a:r>
            <a:r>
              <a:rPr lang="en-US" sz="2400" dirty="0" err="1" smtClean="0"/>
              <a:t>trăm</a:t>
            </a:r>
            <a:r>
              <a:rPr lang="en-US" sz="2400" dirty="0" smtClean="0"/>
              <a:t> </a:t>
            </a:r>
            <a:r>
              <a:rPr lang="en-US" sz="2400" dirty="0" err="1" smtClean="0"/>
              <a:t>linh</a:t>
            </a:r>
            <a:r>
              <a:rPr lang="en-US" sz="2400" dirty="0" smtClean="0"/>
              <a:t> </a:t>
            </a:r>
            <a:r>
              <a:rPr lang="en-US" sz="2400" dirty="0" err="1" smtClean="0"/>
              <a:t>bốn</a:t>
            </a:r>
            <a:r>
              <a:rPr lang="en-US" sz="2400" dirty="0" smtClean="0"/>
              <a:t> </a:t>
            </a:r>
            <a:r>
              <a:rPr lang="en-US" sz="2400" dirty="0" err="1" smtClean="0"/>
              <a:t>nghìn</a:t>
            </a:r>
            <a:r>
              <a:rPr lang="en-US" sz="2400" dirty="0" smtClean="0"/>
              <a:t> </a:t>
            </a:r>
            <a:r>
              <a:rPr lang="en-US" sz="2400" dirty="0" err="1" smtClean="0"/>
              <a:t>bảy</a:t>
            </a:r>
            <a:r>
              <a:rPr lang="en-US" sz="2400" dirty="0" smtClean="0"/>
              <a:t> </a:t>
            </a:r>
            <a:r>
              <a:rPr lang="en-US" sz="2400" dirty="0" err="1" smtClean="0"/>
              <a:t>trăm</a:t>
            </a:r>
            <a:r>
              <a:rPr lang="en-US" sz="2400" dirty="0" smtClean="0"/>
              <a:t> </a:t>
            </a:r>
            <a:r>
              <a:rPr lang="en-US" sz="2400" dirty="0" err="1" smtClean="0"/>
              <a:t>linh</a:t>
            </a:r>
            <a:r>
              <a:rPr lang="en-US" sz="2400" dirty="0" smtClean="0"/>
              <a:t> </a:t>
            </a:r>
            <a:r>
              <a:rPr lang="en-US" sz="2400" dirty="0" err="1" smtClean="0"/>
              <a:t>hai</a:t>
            </a:r>
            <a:r>
              <a:rPr lang="en-US" sz="2400" dirty="0" smtClean="0"/>
              <a:t>;</a:t>
            </a:r>
          </a:p>
          <a:p>
            <a:pPr marL="342900" indent="-342900">
              <a:buAutoNum type="alphaLcParenR"/>
            </a:pPr>
            <a:r>
              <a:rPr lang="en-US" sz="2400" dirty="0" err="1" smtClean="0"/>
              <a:t>Tám</a:t>
            </a:r>
            <a:r>
              <a:rPr lang="en-US" sz="2400" dirty="0" smtClean="0"/>
              <a:t> </a:t>
            </a:r>
            <a:r>
              <a:rPr lang="en-US" sz="2400" dirty="0" err="1" smtClean="0"/>
              <a:t>trăm</a:t>
            </a:r>
            <a:r>
              <a:rPr lang="en-US" sz="2400" dirty="0" smtClean="0"/>
              <a:t> </a:t>
            </a:r>
            <a:r>
              <a:rPr lang="en-US" sz="2400" dirty="0" err="1" smtClean="0"/>
              <a:t>triệu</a:t>
            </a:r>
            <a:r>
              <a:rPr lang="en-US" sz="2400" dirty="0" smtClean="0"/>
              <a:t> </a:t>
            </a:r>
            <a:r>
              <a:rPr lang="en-US" sz="2400" dirty="0" err="1" smtClean="0"/>
              <a:t>không</a:t>
            </a:r>
            <a:r>
              <a:rPr lang="en-US" sz="2400" dirty="0" smtClean="0"/>
              <a:t> </a:t>
            </a:r>
            <a:r>
              <a:rPr lang="en-US" sz="2400" dirty="0" err="1" smtClean="0"/>
              <a:t>trăm</a:t>
            </a:r>
            <a:r>
              <a:rPr lang="en-US" sz="2400" dirty="0" smtClean="0"/>
              <a:t> </a:t>
            </a:r>
            <a:r>
              <a:rPr lang="en-US" sz="2400" dirty="0" err="1" smtClean="0"/>
              <a:t>linh</a:t>
            </a:r>
            <a:r>
              <a:rPr lang="en-US" sz="2400" dirty="0" smtClean="0"/>
              <a:t> </a:t>
            </a:r>
            <a:r>
              <a:rPr lang="en-US" sz="2400" dirty="0" err="1" smtClean="0"/>
              <a:t>bốn</a:t>
            </a:r>
            <a:r>
              <a:rPr lang="en-US" sz="2400" dirty="0" smtClean="0"/>
              <a:t> </a:t>
            </a:r>
            <a:r>
              <a:rPr lang="en-US" sz="2400" dirty="0" err="1" smtClean="0"/>
              <a:t>nghìn</a:t>
            </a:r>
            <a:r>
              <a:rPr lang="en-US" sz="2400" dirty="0" smtClean="0"/>
              <a:t> </a:t>
            </a:r>
            <a:r>
              <a:rPr lang="en-US" sz="2400" dirty="0" err="1" smtClean="0"/>
              <a:t>bảy</a:t>
            </a:r>
            <a:r>
              <a:rPr lang="en-US" sz="2400" dirty="0" smtClean="0"/>
              <a:t> </a:t>
            </a:r>
            <a:r>
              <a:rPr lang="en-US" sz="2400" dirty="0" err="1" smtClean="0"/>
              <a:t>trăm</a:t>
            </a:r>
            <a:r>
              <a:rPr lang="en-US" sz="2400" dirty="0" smtClean="0"/>
              <a:t>  </a:t>
            </a:r>
            <a:r>
              <a:rPr lang="en-US" sz="2400" dirty="0" err="1" smtClean="0"/>
              <a:t>hai</a:t>
            </a:r>
            <a:r>
              <a:rPr lang="en-US" sz="2400" dirty="0" smtClean="0"/>
              <a:t> </a:t>
            </a:r>
            <a:r>
              <a:rPr lang="en-US" sz="2400" dirty="0" err="1" smtClean="0"/>
              <a:t>mươi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3505200"/>
            <a:ext cx="2438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a) 613 000 000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4038600"/>
            <a:ext cx="236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b) 131 405 000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4495800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c) 512 326 103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495300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d) 86 004 702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5410200"/>
            <a:ext cx="457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e) 800 004 720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85800"/>
            <a:ext cx="876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4. </a:t>
            </a:r>
            <a:r>
              <a:rPr lang="en-US" sz="3600" dirty="0" err="1" smtClean="0"/>
              <a:t>Nêu</a:t>
            </a:r>
            <a:r>
              <a:rPr lang="en-US" sz="3600" dirty="0" smtClean="0"/>
              <a:t> </a:t>
            </a:r>
            <a:r>
              <a:rPr lang="en-US" sz="3600" dirty="0" err="1" smtClean="0"/>
              <a:t>giá</a:t>
            </a:r>
            <a:r>
              <a:rPr lang="en-US" sz="3600" dirty="0" smtClean="0"/>
              <a:t> </a:t>
            </a:r>
            <a:r>
              <a:rPr lang="en-US" sz="3600" dirty="0" err="1" smtClean="0"/>
              <a:t>trị</a:t>
            </a:r>
            <a:r>
              <a:rPr lang="en-US" sz="3600" dirty="0" smtClean="0"/>
              <a:t> </a:t>
            </a:r>
            <a:r>
              <a:rPr lang="en-US" sz="3600" dirty="0" err="1" smtClean="0"/>
              <a:t>của</a:t>
            </a:r>
            <a:r>
              <a:rPr lang="en-US" sz="3600" dirty="0" smtClean="0"/>
              <a:t> </a:t>
            </a:r>
            <a:r>
              <a:rPr lang="en-US" sz="3600" dirty="0" err="1" smtClean="0"/>
              <a:t>chữ</a:t>
            </a:r>
            <a:r>
              <a:rPr lang="en-US" sz="3600" dirty="0" smtClean="0"/>
              <a:t> </a:t>
            </a:r>
            <a:r>
              <a:rPr lang="en-US" sz="3600" dirty="0" err="1" smtClean="0"/>
              <a:t>số</a:t>
            </a:r>
            <a:r>
              <a:rPr lang="en-US" sz="3600" dirty="0" smtClean="0"/>
              <a:t> 5 </a:t>
            </a:r>
            <a:r>
              <a:rPr lang="en-US" sz="3600" dirty="0" err="1" smtClean="0"/>
              <a:t>trong</a:t>
            </a:r>
            <a:r>
              <a:rPr lang="en-US" sz="3600" dirty="0" smtClean="0"/>
              <a:t> </a:t>
            </a:r>
            <a:r>
              <a:rPr lang="en-US" sz="3600" dirty="0" err="1" smtClean="0"/>
              <a:t>mỗi</a:t>
            </a:r>
            <a:r>
              <a:rPr lang="en-US" sz="3600" dirty="0" smtClean="0"/>
              <a:t> </a:t>
            </a:r>
            <a:r>
              <a:rPr lang="en-US" sz="3600" dirty="0" err="1" smtClean="0"/>
              <a:t>số</a:t>
            </a:r>
            <a:r>
              <a:rPr lang="en-US" sz="3600" dirty="0" smtClean="0"/>
              <a:t> </a:t>
            </a:r>
            <a:r>
              <a:rPr lang="en-US" sz="3600" dirty="0" err="1" smtClean="0"/>
              <a:t>sau</a:t>
            </a:r>
            <a:r>
              <a:rPr lang="en-US" sz="3600" dirty="0" smtClean="0"/>
              <a:t>: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1905000"/>
            <a:ext cx="2590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US" sz="3600" dirty="0" smtClean="0"/>
              <a:t>715 638</a:t>
            </a:r>
          </a:p>
          <a:p>
            <a:pPr marL="342900" indent="-342900">
              <a:buAutoNum type="alphaLcParenR"/>
            </a:pPr>
            <a:r>
              <a:rPr lang="en-US" sz="3600" dirty="0" smtClean="0"/>
              <a:t>571 683</a:t>
            </a:r>
          </a:p>
          <a:p>
            <a:pPr marL="342900" indent="-342900">
              <a:buAutoNum type="alphaLcParenR"/>
            </a:pPr>
            <a:r>
              <a:rPr lang="en-US" sz="3600" dirty="0" smtClean="0"/>
              <a:t>836 571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3352800" y="1905000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5 000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52800" y="2438400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500 000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52800" y="29718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500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flower-rose-013_02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734881">
            <a:off x="3124200" y="4343400"/>
            <a:ext cx="16764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WordArt 5"/>
          <p:cNvSpPr>
            <a:spLocks noChangeArrowheads="1" noChangeShapeType="1" noTextEdit="1"/>
          </p:cNvSpPr>
          <p:nvPr/>
        </p:nvSpPr>
        <p:spPr bwMode="auto">
          <a:xfrm>
            <a:off x="1066800" y="1447800"/>
            <a:ext cx="716280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kern="10">
                <a:ln w="1587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</a:rPr>
              <a:t>Kính chúc quý thầy cô, các em học sinh</a:t>
            </a:r>
          </a:p>
        </p:txBody>
      </p:sp>
      <p:sp>
        <p:nvSpPr>
          <p:cNvPr id="12292" name="WordArt 6" descr="Woven mat"/>
          <p:cNvSpPr>
            <a:spLocks noChangeArrowheads="1" noChangeShapeType="1" noTextEdit="1"/>
          </p:cNvSpPr>
          <p:nvPr/>
        </p:nvSpPr>
        <p:spPr bwMode="auto">
          <a:xfrm>
            <a:off x="2438400" y="2686050"/>
            <a:ext cx="529590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FFFFFF"/>
              </a:contourClr>
            </a:sp3d>
          </a:bodyPr>
          <a:lstStyle/>
          <a:p>
            <a:r>
              <a:rPr lang="en-US" kern="10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</a:rPr>
              <a:t>khoẻ mạnh và hạnh phúc.</a:t>
            </a:r>
          </a:p>
        </p:txBody>
      </p:sp>
      <p:pic>
        <p:nvPicPr>
          <p:cNvPr id="495621" name="dong mau lac hong ppt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5400" y="6553200"/>
            <a:ext cx="228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6705600" y="6400800"/>
            <a:ext cx="22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.</a:t>
            </a:r>
          </a:p>
        </p:txBody>
      </p:sp>
      <p:pic>
        <p:nvPicPr>
          <p:cNvPr id="12295" name="Picture 4" descr="659204qfhni5vgxw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092950" y="-768350"/>
            <a:ext cx="4445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4" descr="659204qfhni5vgxw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650" y="538163"/>
            <a:ext cx="539750" cy="2509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7" name="Picture 4" descr="659204qfhni5vgxw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600200" y="-685800"/>
            <a:ext cx="3810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8" name="Picture 4" descr="659204qfhni5vgxw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229600" y="533400"/>
            <a:ext cx="533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9" name="Picture 4" descr="659204qfhni5vgxw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403350" y="5002213"/>
            <a:ext cx="550863" cy="243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0" name="Picture 4" descr="659204qfhni5vgxw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328613" y="3810000"/>
            <a:ext cx="509587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1" name="Picture 4" descr="659204qfhni5vgxw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46599" flipV="1">
            <a:off x="7312819" y="5179219"/>
            <a:ext cx="534987" cy="205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2" name="Picture 4" descr="659204qfhni5vgxw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8148638" y="3657600"/>
            <a:ext cx="614362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3" name="Picture 2" descr="flower-rose-013_02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4038600"/>
            <a:ext cx="16764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4" name="Picture 2" descr="flower-rose-013_02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19955">
            <a:off x="5105400" y="4373563"/>
            <a:ext cx="1524000" cy="224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5" name="Picture 17" descr="Obst100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41960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6" name="Picture 18" descr="N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0" y="6692900"/>
            <a:ext cx="9144000" cy="16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7" name="Picture 19" descr="N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5638800" y="3352800"/>
            <a:ext cx="68580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8" name="Picture 20" descr="N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0" y="0"/>
            <a:ext cx="9144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9" name="Picture 21" descr="N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-3352800" y="3352800"/>
            <a:ext cx="68580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5639" name="dmlh 00_01_02-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6096000"/>
            <a:ext cx="5080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03414646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1240" fill="hold"/>
                                        <p:tgtEl>
                                          <p:spTgt spid="49563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95621"/>
                </p:tgtEl>
              </p:cMediaNode>
            </p:audio>
            <p:audio>
              <p:cMediaNode>
                <p:cTn id="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95639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278</Words>
  <Application>Microsoft Office PowerPoint</Application>
  <PresentationFormat>On-screen Show (4:3)</PresentationFormat>
  <Paragraphs>78</Paragraphs>
  <Slides>8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Admin</cp:lastModifiedBy>
  <cp:revision>16</cp:revision>
  <dcterms:created xsi:type="dcterms:W3CDTF">2016-09-19T16:14:46Z</dcterms:created>
  <dcterms:modified xsi:type="dcterms:W3CDTF">2017-03-26T13:46:48Z</dcterms:modified>
</cp:coreProperties>
</file>